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Caveat"/>
      <p:regular r:id="rId16"/>
      <p:bold r:id="rId17"/>
    </p:embeddedFont>
    <p:embeddedFont>
      <p:font typeface="Roboto Mon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jB64ptir81c8oA9COJ83i2U82K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Mon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19" Type="http://schemas.openxmlformats.org/officeDocument/2006/relationships/font" Target="fonts/RobotoMono-bold.fntdata"/><Relationship Id="rId18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e06e8833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e06e883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e06e883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Orange dot = least risky portfolio (Min Variance)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Red dot = best return for the risk taken (Max Sharpe)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Both sit on the “efficient” edge of all possible portfolios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Shows how diversification improves results</a:t>
            </a:r>
            <a:endParaRPr/>
          </a:p>
        </p:txBody>
      </p:sp>
      <p:sp>
        <p:nvSpPr>
          <p:cNvPr id="103" name="Google Shape;103;g39e06e8833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Each black X represents one of our seven stocks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colored curve shows portfolios made by mixing them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Individual stocks sit below the curve, meaning they’re less efficient alone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frontier is higher because diversification reduces risk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Shows how combining assets creates better risk–return outcomes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Tracks $1 invested in the Max Sharpe portfolio since 2015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Grows steadily, even with market dips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Shows how optimal weighting increases long-term returns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Diversification helps the portfolio stay stable and grow</a:t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rei-oso/efficient-frontier-project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9975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Efficient Frontier Project</a:t>
            </a:r>
            <a:endParaRPr sz="4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0" y="468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>
                <a:solidFill>
                  <a:srgbClr val="888888"/>
                </a:solidFill>
              </a:rPr>
              <a:t>ECO 43000-</a:t>
            </a:r>
            <a:r>
              <a:rPr lang="en-US" sz="2400"/>
              <a:t>QUANTITATIVE</a:t>
            </a:r>
            <a:r>
              <a:rPr lang="en-US" sz="2400"/>
              <a:t> FINANCE</a:t>
            </a:r>
            <a:r>
              <a:rPr lang="en-US" sz="2400">
                <a:solidFill>
                  <a:srgbClr val="888888"/>
                </a:solidFill>
              </a:rPr>
              <a:t> (Fall 2025)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/>
              <a:t>PROFESSOR</a:t>
            </a:r>
            <a:r>
              <a:rPr lang="en-US" sz="2400">
                <a:solidFill>
                  <a:srgbClr val="888888"/>
                </a:solidFill>
              </a:rPr>
              <a:t>: John Droescher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>
                <a:solidFill>
                  <a:srgbClr val="888888"/>
                </a:solidFill>
              </a:rPr>
              <a:t>Student: </a:t>
            </a:r>
            <a:r>
              <a:rPr lang="en-US" sz="2400"/>
              <a:t>RIYA DCOSTA,SERENITY SHEPPARD, AND REINA OSORIO</a:t>
            </a:r>
            <a:endParaRPr sz="2400"/>
          </a:p>
        </p:txBody>
      </p:sp>
      <p:pic>
        <p:nvPicPr>
          <p:cNvPr descr="File:Sql data base with logo.png - Wikimedia Commons"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2150"/>
            <a:ext cx="6016822" cy="280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ribbon with an x in the middle (Provided by Tenor)"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97" y="3984325"/>
            <a:ext cx="2669978" cy="263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with the words visual studio code written on it (Provided by Tenor)" id="88" name="Google Shape;8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876" y="1309025"/>
            <a:ext cx="3117124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e06e8833f_0_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GitHub Repository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g39e06e8833f_0_18"/>
          <p:cNvSpPr txBox="1"/>
          <p:nvPr>
            <p:ph idx="1" type="body"/>
          </p:nvPr>
        </p:nvSpPr>
        <p:spPr>
          <a:xfrm>
            <a:off x="2345850" y="2417475"/>
            <a:ext cx="44523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Efficient Frontier Project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 b="1" sz="4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veat"/>
              <a:buChar char="•"/>
            </a:pPr>
            <a:r>
              <a:rPr lang="en-US" sz="3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Goal: Build a 7-stock NYSE portfolio and plot the Markowitz Efficient Frontier.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Compare against DIA, SPY, IWM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Compute: expected return, volatility, Sharpe ratio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Highlight: Min-Variance &amp; Max-Sharpe portfolios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5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Data &amp; Methodology</a:t>
            </a:r>
            <a:endParaRPr b="1" sz="45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Data: Yahoo Finance via yfinance (2015–present)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Tickers: AAPL, MSFT, JPM, XOM, V, PFE, DIS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Benchmarks: DIA, SPY, IWM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Steps: download → returns → covariances → optimize → plot frontier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06e8833f_0_1"/>
          <p:cNvSpPr txBox="1"/>
          <p:nvPr>
            <p:ph type="title"/>
          </p:nvPr>
        </p:nvSpPr>
        <p:spPr>
          <a:xfrm>
            <a:off x="0" y="27465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Efficient Frontier 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06" name="Google Shape;106;g39e06e8833f_0_1" title="Figure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25" y="1496775"/>
            <a:ext cx="6653300" cy="4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Individual Asset Positions 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vs. Portfolio Curve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12" name="Google Shape;112;p4" title="Individual Asset Positions vs. Portfolio Cur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650" y="1774350"/>
            <a:ext cx="5774700" cy="4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Cumulative Growth of $1</a:t>
            </a:r>
            <a:r>
              <a:rPr b="1" lang="en-US" sz="4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5" title="Figure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0" y="1417650"/>
            <a:ext cx="7641004" cy="47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Asset Metrics 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986"/>
            <a:ext cx="8991600" cy="327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3900"/>
            <a:ext cx="4319876" cy="2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111" y="4416300"/>
            <a:ext cx="4319886" cy="2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Portfolio vs ETF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38"/>
            <a:ext cx="8839200" cy="504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0" y="27465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b="1" lang="en-US" sz="4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Interpretation &amp; Takeaways</a:t>
            </a:r>
            <a:endParaRPr b="1" sz="4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Conclusion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I used Visual Studio Code (VSC) and Python with yfinance to build and test my portfolio.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The goal was to find the best mix of 7 NYSE stocks that balance risk and return.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The Efficient Frontier helped show which portfolios gave the highest return for the lowest risk.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The Minimum-Variance Portfolio had the lowest risk.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The Maximum-Sharpe Portfolio gave the best risk-adjusted return.</a:t>
            </a:r>
            <a:endParaRPr>
              <a:solidFill>
                <a:srgbClr val="00FFF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	•	Comparing with ETFs (DIA, SPY, IWM) showed how diversification improves performa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